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1" r:id="rId4"/>
    <p:sldId id="1147" r:id="rId5"/>
    <p:sldId id="1142" r:id="rId6"/>
    <p:sldId id="1148" r:id="rId7"/>
    <p:sldId id="1144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80929"/>
            <a:ext cx="11485848" cy="1200329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是两篇旅行日志。周六部分讲述的是作者到达德里后的经历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周日则是观光行程。</a:t>
            </a:r>
            <a:endParaRPr lang="zh-CN" altLang="en-US" dirty="0"/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112" y="1363808"/>
            <a:ext cx="10624189" cy="112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52460"/>
            <a:ext cx="11485848" cy="2769797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阅读下面材料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从方框中所给的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五个选项中选择正确的选项（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其中一项是多余选项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将其序号填入第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</a:p>
          <a:p>
            <a:pPr algn="ctr" hangingPunct="0">
              <a:lnSpc>
                <a:spcPct val="12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Delhi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Saturday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two flights, I finally arrived in Delhi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1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didn’t take long, and I was soon driving through the streets to my small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hotel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owner was really kind and friendly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1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very clean and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really tired, so I fell asleep quick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681997"/>
            <a:ext cx="11485848" cy="19942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took off my shoes and went in with the other tourists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1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talked a lot and then showed me my room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1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he met me at the airport and showed me around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didn’t feel like visiting any more, so I went back to my hotel for a rest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got my bags with no problems, left the airport and tried to find a taxi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401900" y="2290637"/>
            <a:ext cx="364202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100" dirty="0"/>
              <a:t>E</a:t>
            </a:r>
            <a:endParaRPr lang="zh-CN" altLang="en-US" sz="21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747885"/>
            <a:ext cx="11485848" cy="830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上文提到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two flights, I finally arrived in Delhi”,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下文说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was soon driving through the streets to my small hotel”,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需填入从机场到酒店的交通方式。故选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657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340622"/>
            <a:ext cx="11485848" cy="887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后文提到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was very clean and comfortable.” 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房间干净舒适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所以此处应衔接老板带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看房间的句子。故选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52460"/>
            <a:ext cx="11485848" cy="2147704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Delhi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Saturday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two flights, I finally arrived in Delhi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1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didn’t take long, and I was soon driving through the streets to my small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hotel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owner was really kind and friendly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1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very clean and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really tired, so I fell asleep quick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130718"/>
            <a:ext cx="11485848" cy="214770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took off my shoes and went in with the other tourists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1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talked a lot and then showed me my room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1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he met me at the airport and showed me around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didn’t feel like visiting any more, so I went back to my hotel for a rest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got my bags with no problems, left the airport and tried to find a taxi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95606" y="2003721"/>
            <a:ext cx="364202" cy="4705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00" dirty="0"/>
              <a:t>B</a:t>
            </a:r>
            <a:endParaRPr lang="zh-CN" altLang="en-US" sz="2100" dirty="0"/>
          </a:p>
        </p:txBody>
      </p:sp>
    </p:spTree>
    <p:extLst>
      <p:ext uri="{BB962C8B-B14F-4D97-AF65-F5344CB8AC3E}">
        <p14:creationId xmlns:p14="http://schemas.microsoft.com/office/powerpoint/2010/main" val="4140283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5733256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后文中提到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inside,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故此处需填入进入寺庙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11658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 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got up at about 8 o’clock and went down for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went out into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Delhi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found a taxi and went to my first tourist spot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Shri Lakshmi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Narain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Temple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Inside, I found a guide and learned a lot about the history of the beautiful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this, I went to Raj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Ghat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last resting place of Mahatma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Gandhi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gardens were very green and there were lots of trees, but the fountains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喷泉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 dry because of the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heat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this, I was very tired and hot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Later, when I felt better, I went for dinner at a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restaurant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I’ll stay in Delhi for a few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I’ll probably fly to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Varanasi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very famous historical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I’ll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you know what it’s like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819370"/>
            <a:ext cx="11485848" cy="190366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took off my shoes and went in with the other tourists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talked a lot and then showed me my room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he met me at the airport and showed me around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didn’t feel like visiting any more, so I went back to my hotel for a rest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got my bags with no problems, left the airport and tried to find a taxi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67414" y="1412776"/>
            <a:ext cx="370614" cy="452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/>
              <a:t>A</a:t>
            </a:r>
            <a:endParaRPr lang="zh-CN" altLang="en-US" sz="2100" dirty="0"/>
          </a:p>
        </p:txBody>
      </p:sp>
    </p:spTree>
    <p:extLst>
      <p:ext uri="{BB962C8B-B14F-4D97-AF65-F5344CB8AC3E}">
        <p14:creationId xmlns:p14="http://schemas.microsoft.com/office/powerpoint/2010/main" val="2723102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573325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后文说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“Later, when I felt better, I went for dinner at a restaurant.”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不久之后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感觉好些后去吃饭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故此处应填入因疲惫而返回酒店的动作。故选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11658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 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got up at about 8 o’clock and went down for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went out into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Delhi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found a taxi and went to my first tourist spot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Shri Lakshmi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Narain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Temple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Inside, I found a guide and learned a lot about the history of the beautiful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this, I went to Raj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Ghat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last resting place of Mahatma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Gandhi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gardens were very green and there were lots of trees, but the fountains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喷泉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 dry because of the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heat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this, I was very tired and hot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Later, when I felt better, I went for dinner at a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restaurant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I’ll stay in Delhi for a few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I’ll probably fly to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Varanasi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very famous historical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I’ll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you know what it’s like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819370"/>
            <a:ext cx="11485848" cy="190366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took off my shoes and went in with the other tourists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talked a lot and then showed me my room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he met me at the airport and showed me around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didn’t feel like visiting any more, so I went back to my hotel for a rest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got my bags with no problems, left the airport and tried to find a taxi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27454" y="2536911"/>
            <a:ext cx="370614" cy="452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 smtClean="0"/>
              <a:t>D</a:t>
            </a:r>
            <a:endParaRPr lang="zh-CN" altLang="en-US" sz="2100" dirty="0"/>
          </a:p>
        </p:txBody>
      </p:sp>
    </p:spTree>
    <p:extLst>
      <p:ext uri="{BB962C8B-B14F-4D97-AF65-F5344CB8AC3E}">
        <p14:creationId xmlns:p14="http://schemas.microsoft.com/office/powerpoint/2010/main" val="612267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410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was your last weekend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did you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每个回答不多于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请用完整句子表达。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 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4335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My last weekend was fun. I watched a movie and went hiking.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合理即可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88293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本小题由两个问题构成。先回答周末如何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可以用一些类似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fantastic,boring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的形容词。后面一问用一般过去时回答即可。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23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723</Words>
  <Application>Microsoft Office PowerPoint</Application>
  <PresentationFormat>自定义</PresentationFormat>
  <Paragraphs>46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451</cp:revision>
  <dcterms:created xsi:type="dcterms:W3CDTF">2020-11-06T05:24:00Z</dcterms:created>
  <dcterms:modified xsi:type="dcterms:W3CDTF">2025-09-17T13:06:35Z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